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8" r:id="rId2"/>
    <p:sldId id="333" r:id="rId3"/>
    <p:sldId id="338" r:id="rId4"/>
    <p:sldId id="337" r:id="rId5"/>
    <p:sldId id="339" r:id="rId6"/>
  </p:sldIdLst>
  <p:sldSz cx="9144000" cy="6858000" type="screen4x3"/>
  <p:notesSz cx="7104063" cy="10234613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030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018" userDrawn="1">
          <p15:clr>
            <a:srgbClr val="A4A3A4"/>
          </p15:clr>
        </p15:guide>
        <p15:guide id="5" orient="horz" pos="3886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orient="horz" pos="3072" userDrawn="1">
          <p15:clr>
            <a:srgbClr val="A4A3A4"/>
          </p15:clr>
        </p15:guide>
        <p15:guide id="8" orient="horz" pos="407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719" userDrawn="1">
          <p15:clr>
            <a:srgbClr val="A4A3A4"/>
          </p15:clr>
        </p15:guide>
        <p15:guide id="11" pos="5365" userDrawn="1">
          <p15:clr>
            <a:srgbClr val="A4A3A4"/>
          </p15:clr>
        </p15:guide>
        <p15:guide id="12" pos="503" userDrawn="1">
          <p15:clr>
            <a:srgbClr val="A4A3A4"/>
          </p15:clr>
        </p15:guide>
        <p15:guide id="13" pos="3744" userDrawn="1">
          <p15:clr>
            <a:srgbClr val="A4A3A4"/>
          </p15:clr>
        </p15:guide>
        <p15:guide id="14" pos="5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2880"/>
        <p:guide pos="719"/>
        <p:guide pos="5365"/>
        <p:guide pos="503"/>
        <p:guide pos="3744"/>
        <p:guide pos="5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774" y="9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8FA93956-1D04-445D-9901-E7A40675B5DD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2018年11月19日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AF8ED99B-9732-49FC-9C16-B56FEB1B1092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F2F9F3D-E91E-42BF-BABD-4236380FE7CF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F93199CD-3E1B-4AE6-990F-76F925F5EA9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0915" y="1600200"/>
            <a:ext cx="4460052" cy="30480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951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0916" y="4898573"/>
            <a:ext cx="4460052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101" cap="none" baseline="0"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dirty="0"/>
              <a:t>編輯母片副標題樣式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1244526" y="4782971"/>
            <a:ext cx="4242112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群組 4"/>
          <p:cNvGrpSpPr/>
          <p:nvPr userDrawn="1"/>
        </p:nvGrpSpPr>
        <p:grpSpPr>
          <a:xfrm>
            <a:off x="5943958" y="0"/>
            <a:ext cx="3200042" cy="6858000"/>
            <a:chOff x="7923213" y="0"/>
            <a:chExt cx="4265612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35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2F28AD4-2115-4C9F-B52B-E99A9AEEA133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7144420" y="646113"/>
            <a:ext cx="1371958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6" y="646113"/>
            <a:ext cx="5716489" cy="5522913"/>
          </a:xfrm>
        </p:spPr>
        <p:txBody>
          <a:bodyPr vert="eaVert"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D8AE890-1712-49FA-AD40-39AAC7D9F039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7" name="直線接點​​ 6"/>
          <p:cNvCxnSpPr/>
          <p:nvPr/>
        </p:nvCxnSpPr>
        <p:spPr>
          <a:xfrm>
            <a:off x="7030090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8676CEB6-13E2-451A-8B4E-C1E606A9A7D4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7" name="直線接點​​ 6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5" y="2237097"/>
            <a:ext cx="6173809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7" y="4876801"/>
            <a:ext cx="6173809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101" cap="none" baseline="0"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344881" y="0"/>
            <a:ext cx="799119" cy="6868886"/>
            <a:chOff x="11123611" y="0"/>
            <a:chExt cx="1065214" cy="6868886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sz="1350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30D2E204-A293-4848-B81D-D34B73B6398E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/>
          <p:cNvCxnSpPr/>
          <p:nvPr/>
        </p:nvCxnSpPr>
        <p:spPr>
          <a:xfrm>
            <a:off x="1244526" y="4782971"/>
            <a:ext cx="601422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16417" y="1984248"/>
            <a:ext cx="3601388" cy="4187952"/>
          </a:xfrm>
        </p:spPr>
        <p:txBody>
          <a:bodyPr rtlCol="0">
            <a:normAutofit/>
          </a:bodyPr>
          <a:lstStyle>
            <a:lvl1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914989" y="1984248"/>
            <a:ext cx="3601389" cy="4187952"/>
          </a:xfrm>
        </p:spPr>
        <p:txBody>
          <a:bodyPr rtlCol="0">
            <a:normAutofit/>
          </a:bodyPr>
          <a:lstStyle>
            <a:lvl1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1D91F5F6-3401-4910-A513-DDD03BC86E7C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601388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601388" cy="3425825"/>
          </a:xfrm>
        </p:spPr>
        <p:txBody>
          <a:bodyPr rtlCol="0">
            <a:normAutofit/>
          </a:bodyPr>
          <a:lstStyle>
            <a:lvl1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914990" y="1828800"/>
            <a:ext cx="3601388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914990" y="2743201"/>
            <a:ext cx="3601388" cy="3425825"/>
          </a:xfrm>
        </p:spPr>
        <p:txBody>
          <a:bodyPr rtlCol="0">
            <a:normAutofit/>
          </a:bodyPr>
          <a:lstStyle>
            <a:lvl1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B444DC7-ADB0-4978-BF0F-B39FD20752F5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A1BF26-B929-4E79-9900-33DCD1376B14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smtClean="0"/>
              <a:t>‹#›</a:t>
            </a:fld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244526" y="1709058"/>
            <a:ext cx="721468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4DD751-DAC6-45E4-A2A4-67A4BEEF3EFB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685801"/>
            <a:ext cx="3086904" cy="19256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001" b="0">
                <a:solidFill>
                  <a:schemeClr val="accent1">
                    <a:lumMod val="50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2" y="685800"/>
            <a:ext cx="3944376" cy="5486400"/>
          </a:xfrm>
        </p:spPr>
        <p:txBody>
          <a:bodyPr rtlCol="0">
            <a:normAutofit/>
          </a:bodyPr>
          <a:lstStyle>
            <a:lvl1pPr>
              <a:defRPr sz="18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2pPr>
            <a:lvl3pPr>
              <a:defRPr sz="1350">
                <a:latin typeface="細明體" panose="02020509000000000000" pitchFamily="49" charset="-120"/>
                <a:ea typeface="細明體" panose="02020509000000000000" pitchFamily="49" charset="-120"/>
              </a:defRPr>
            </a:lvl3pPr>
            <a:lvl4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4pPr>
            <a:lvl5pPr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350"/>
              </a:spcBef>
              <a:buNone/>
              <a:defRPr sz="15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92B948B6-691C-4FA9-933A-615911B8448D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1244526" y="2743200"/>
            <a:ext cx="2927319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107" y="685800"/>
            <a:ext cx="3086904" cy="19256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001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520621" y="-50118"/>
            <a:ext cx="4630354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1244526" y="2743200"/>
            <a:ext cx="2927319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7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7" y="1981201"/>
            <a:ext cx="7374270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707B1B1-639C-4919-8F92-DF5E80F57C52}" type="datetime2">
              <a:rPr lang="zh-TW" altLang="en-US" smtClean="0"/>
              <a:pPr/>
              <a:t>2018年11月19日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716068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799118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accent1">
              <a:lumMod val="50000"/>
            </a:schemeClr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383483" indent="-171496" algn="l" defTabSz="685983" rtl="0" eaLnBrk="1" latinLnBrk="0" hangingPunct="1">
        <a:lnSpc>
          <a:spcPct val="90000"/>
        </a:lnSpc>
        <a:spcBef>
          <a:spcPts val="7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細明體" panose="02020509000000000000" pitchFamily="49" charset="-120"/>
          <a:ea typeface="+mn-ea"/>
          <a:cs typeface="+mn-cs"/>
        </a:defRPr>
      </a:lvl2pPr>
      <a:lvl3pPr marL="514487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細明體" panose="02020509000000000000" pitchFamily="49" charset="-120"/>
          <a:ea typeface="+mn-ea"/>
          <a:cs typeface="+mn-cs"/>
        </a:defRPr>
      </a:lvl3pPr>
      <a:lvl4pPr marL="645491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細明體" panose="02020509000000000000" pitchFamily="49" charset="-120"/>
          <a:ea typeface="+mn-ea"/>
          <a:cs typeface="+mn-cs"/>
        </a:defRPr>
      </a:lvl4pPr>
      <a:lvl5pPr marL="775304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細明體" panose="02020509000000000000" pitchFamily="49" charset="-120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E144C5B-5D9D-4636-8225-CBCB6585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854000"/>
            <a:ext cx="5148278" cy="300487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CFC5CB7-E098-4B31-8029-FEC6FE74A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000" y="5139000"/>
            <a:ext cx="2975714" cy="4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B9D8F47-BF5C-4224-8626-17F9AA4EB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95" y="0"/>
            <a:ext cx="6344209" cy="685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2B750A2-3B20-45B2-BC45-4B394393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08" y="0"/>
            <a:ext cx="1072396" cy="9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044B2A2-4752-4826-9442-50EC88DC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80" y="294902"/>
            <a:ext cx="7531240" cy="626819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A527A73-949F-4BD3-BD32-C323938A2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69" y="282186"/>
            <a:ext cx="1031751" cy="8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B964C26-7880-4A6B-B595-7FE76B53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1" y="108901"/>
            <a:ext cx="7560000" cy="66140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FFAE373-FF0C-4604-9E42-47A7F733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00" y="135001"/>
            <a:ext cx="993999" cy="8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65F804B-1717-41D1-BC51-EEDFBA72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493301"/>
            <a:ext cx="7560000" cy="382569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0AB284D-4516-4D36-B8D3-7F5FEC24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000" y="5319000"/>
            <a:ext cx="2975714" cy="4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貨幣符號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12_TF02895262.potx" id="{8FEDAAF5-E246-4C0A-96A5-829CF5439FB9}" vid="{F1361A71-B2A2-4726-AF14-ADA2E0698933}"/>
    </a:ext>
  </a:extLst>
</a:theme>
</file>

<file path=ppt/theme/theme2.xml><?xml version="1.0" encoding="utf-8"?>
<a:theme xmlns:a="http://schemas.openxmlformats.org/drawingml/2006/main" name="Office 佈景主題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貨幣符號簡報 (寬螢幕)</Template>
  <TotalTime>19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細明體</vt:lpstr>
      <vt:lpstr>新細明體</vt:lpstr>
      <vt:lpstr>Arial</vt:lpstr>
      <vt:lpstr>貨幣符號 16x9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WU</dc:creator>
  <cp:lastModifiedBy>WU</cp:lastModifiedBy>
  <cp:revision>3</cp:revision>
  <cp:lastPrinted>2018-11-19T00:52:47Z</cp:lastPrinted>
  <dcterms:created xsi:type="dcterms:W3CDTF">2018-11-19T00:36:15Z</dcterms:created>
  <dcterms:modified xsi:type="dcterms:W3CDTF">2018-11-19T00:55:19Z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